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724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53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44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71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145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991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62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88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355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4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64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74176-A912-4807-9587-F1B375018C12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4F319-EC6D-4645-814B-03E5DF699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5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127" y="1596363"/>
            <a:ext cx="1986239" cy="4306044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270" y="1770611"/>
            <a:ext cx="1935933" cy="419714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857664" y="122703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最上部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10822" y="124040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ページ途中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646640" y="2910678"/>
            <a:ext cx="44117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左</a:t>
            </a:r>
            <a:r>
              <a:rPr lang="ja-JP" altLang="en-US" dirty="0" smtClean="0"/>
              <a:t>のような</a:t>
            </a:r>
            <a:r>
              <a:rPr lang="ja-JP" altLang="en-US" dirty="0"/>
              <a:t>イメージ</a:t>
            </a:r>
            <a:r>
              <a:rPr lang="ja-JP" altLang="en-US" dirty="0" smtClean="0"/>
              <a:t>で</a:t>
            </a:r>
            <a:endParaRPr lang="en-US" altLang="ja-JP" dirty="0" smtClean="0"/>
          </a:p>
          <a:p>
            <a:r>
              <a:rPr kumimoji="1" lang="ja-JP" altLang="en-US" dirty="0" smtClean="0"/>
              <a:t>カラコン</a:t>
            </a:r>
            <a:r>
              <a:rPr kumimoji="1" lang="en-US" altLang="ja-JP" dirty="0" smtClean="0"/>
              <a:t>AR</a:t>
            </a:r>
            <a:r>
              <a:rPr kumimoji="1" lang="ja-JP" altLang="en-US" dirty="0" smtClean="0"/>
              <a:t>デジタル試着の</a:t>
            </a:r>
            <a:endParaRPr kumimoji="1" lang="en-US" altLang="ja-JP" dirty="0" smtClean="0"/>
          </a:p>
          <a:p>
            <a:r>
              <a:rPr lang="ja-JP" altLang="en-US" dirty="0" smtClean="0"/>
              <a:t>キャンペーン</a:t>
            </a:r>
            <a:r>
              <a:rPr lang="ja-JP" altLang="en-US" dirty="0"/>
              <a:t>ページ</a:t>
            </a:r>
            <a:r>
              <a:rPr lang="ja-JP" altLang="en-US" dirty="0" smtClean="0"/>
              <a:t>を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で作成し</a:t>
            </a:r>
            <a:endParaRPr lang="en-US" altLang="ja-JP" dirty="0" smtClean="0"/>
          </a:p>
          <a:p>
            <a:r>
              <a:rPr kumimoji="1" lang="ja-JP" altLang="en-US" dirty="0"/>
              <a:t>アプリ</a:t>
            </a:r>
            <a:r>
              <a:rPr kumimoji="1" lang="ja-JP" altLang="en-US" dirty="0" smtClean="0"/>
              <a:t>から</a:t>
            </a:r>
            <a:r>
              <a:rPr kumimoji="1" lang="en-US" altLang="ja-JP" dirty="0" err="1" smtClean="0"/>
              <a:t>WEBview</a:t>
            </a:r>
            <a:r>
              <a:rPr kumimoji="1" lang="ja-JP" altLang="en-US" dirty="0" smtClean="0"/>
              <a:t>で見れる形にします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442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480" y="954470"/>
            <a:ext cx="2434203" cy="5277202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003041" y="2044931"/>
            <a:ext cx="2427642" cy="33500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468706" y="2614936"/>
            <a:ext cx="5032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左の赤枠に入るトップ画像を作成頂きたいです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3580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708266" y="2793539"/>
            <a:ext cx="2763981" cy="34206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08266" y="711321"/>
            <a:ext cx="86464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サイズ：</a:t>
            </a:r>
            <a:r>
              <a:rPr kumimoji="1" lang="en-US" altLang="ja-JP" dirty="0" smtClean="0"/>
              <a:t>750×720</a:t>
            </a:r>
          </a:p>
          <a:p>
            <a:r>
              <a:rPr lang="ja-JP" altLang="en-US" dirty="0"/>
              <a:t>イメージ</a:t>
            </a:r>
            <a:r>
              <a:rPr lang="ja-JP" altLang="en-US" dirty="0" smtClean="0"/>
              <a:t>を共有しますのでイラスト、背景、ロゴ、一言を載せた画像を</a:t>
            </a:r>
            <a:endParaRPr lang="en-US" altLang="ja-JP" dirty="0" smtClean="0"/>
          </a:p>
          <a:p>
            <a:r>
              <a:rPr lang="en-US" altLang="ja-JP" dirty="0" smtClean="0"/>
              <a:t>3</a:t>
            </a:r>
            <a:r>
              <a:rPr lang="ja-JP" altLang="en-US" dirty="0" smtClean="0"/>
              <a:t>パターンほど作成頂けますでしょうか？</a:t>
            </a:r>
            <a:endParaRPr lang="en-US" altLang="ja-JP" dirty="0" smtClean="0"/>
          </a:p>
          <a:p>
            <a:r>
              <a:rPr kumimoji="1" lang="ja-JP" altLang="en-US" dirty="0" smtClean="0"/>
              <a:t>また、サービス名は「</a:t>
            </a:r>
            <a:r>
              <a:rPr kumimoji="1" lang="en-US" altLang="ja-JP" dirty="0" smtClean="0"/>
              <a:t>EYE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Palette</a:t>
            </a:r>
            <a:r>
              <a:rPr kumimoji="1" lang="ja-JP" altLang="en-US" dirty="0" smtClean="0"/>
              <a:t>」で検討しており若年層をターゲットにしつつ少しブランド感を表せるとありがたいです</a:t>
            </a:r>
            <a:endParaRPr kumimoji="1" lang="ja-JP" altLang="en-US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459" y="3996256"/>
            <a:ext cx="1141941" cy="2139499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4178524"/>
            <a:ext cx="1230842" cy="1368189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38883" y="3752036"/>
            <a:ext cx="1253299" cy="2462189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7213600" y="2678153"/>
            <a:ext cx="45785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イラストのイメージは女性の目を大きめに表示、下のような片目や両目で片方だけ盛れてるという画像をイメージしています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726267" y="2424207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配置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87442" y="2840706"/>
            <a:ext cx="2160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カラコン</a:t>
            </a:r>
            <a:r>
              <a:rPr lang="en-US" altLang="ja-JP" sz="1200" dirty="0" smtClean="0"/>
              <a:t>AR</a:t>
            </a:r>
            <a:r>
              <a:rPr lang="ja-JP" altLang="en-US" sz="1200" dirty="0" smtClean="0"/>
              <a:t>デジタル試着</a:t>
            </a:r>
            <a:endParaRPr kumimoji="1" lang="ja-JP" altLang="en-US" sz="1200" dirty="0"/>
          </a:p>
        </p:txBody>
      </p:sp>
      <p:sp>
        <p:nvSpPr>
          <p:cNvPr id="14" name="正方形/長方形 13"/>
          <p:cNvSpPr/>
          <p:nvPr/>
        </p:nvSpPr>
        <p:spPr>
          <a:xfrm>
            <a:off x="1938867" y="3722595"/>
            <a:ext cx="2370666" cy="2413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dirty="0"/>
              <a:t>イラスト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 rot="21161575">
            <a:off x="1784606" y="5249448"/>
            <a:ext cx="1721649" cy="5799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/>
              <a:t>気</a:t>
            </a:r>
            <a:r>
              <a:rPr lang="ja-JP" altLang="en-US" sz="1000" dirty="0" smtClean="0"/>
              <a:t>になる</a:t>
            </a:r>
            <a:r>
              <a:rPr lang="ja-JP" altLang="en-US" sz="1000" dirty="0"/>
              <a:t>カラコン</a:t>
            </a:r>
            <a:r>
              <a:rPr lang="ja-JP" altLang="en-US" sz="1000" dirty="0" smtClean="0"/>
              <a:t>すぐ</a:t>
            </a:r>
            <a:r>
              <a:rPr lang="ja-JP" altLang="en-US" sz="1000" dirty="0"/>
              <a:t>試着</a:t>
            </a:r>
            <a:endParaRPr lang="en-US" altLang="ja-JP" sz="1000" dirty="0" smtClean="0"/>
          </a:p>
          <a:p>
            <a:pPr algn="ctr"/>
            <a:r>
              <a:rPr kumimoji="1" lang="ja-JP" altLang="en-US" sz="1000" dirty="0" smtClean="0"/>
              <a:t>おうちでもお店でもどこでも</a:t>
            </a:r>
            <a:r>
              <a:rPr lang="ja-JP" altLang="en-US" sz="1000" dirty="0" smtClean="0"/>
              <a:t>理想の瞳に出会える</a:t>
            </a:r>
            <a:endParaRPr lang="en-US" altLang="ja-JP" sz="1000" dirty="0" smtClean="0"/>
          </a:p>
        </p:txBody>
      </p:sp>
      <p:sp>
        <p:nvSpPr>
          <p:cNvPr id="12" name="テキスト ボックス 11"/>
          <p:cNvSpPr txBox="1"/>
          <p:nvPr/>
        </p:nvSpPr>
        <p:spPr>
          <a:xfrm rot="21438856">
            <a:off x="1617253" y="3040761"/>
            <a:ext cx="33813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 err="1" smtClean="0"/>
              <a:t>majica</a:t>
            </a:r>
            <a:endParaRPr lang="en-US" altLang="ja-JP" sz="2400" dirty="0" smtClean="0"/>
          </a:p>
          <a:p>
            <a:r>
              <a:rPr kumimoji="1" lang="ja-JP" altLang="en-US" sz="2800" dirty="0" smtClean="0"/>
              <a:t>　</a:t>
            </a:r>
            <a:r>
              <a:rPr kumimoji="1" lang="en-US" altLang="ja-JP" sz="2800" dirty="0" smtClean="0"/>
              <a:t>EYE</a:t>
            </a:r>
            <a:r>
              <a:rPr kumimoji="1" lang="ja-JP" altLang="en-US" sz="2800" dirty="0" smtClean="0"/>
              <a:t>　</a:t>
            </a:r>
            <a:r>
              <a:rPr kumimoji="1" lang="en-US" altLang="ja-JP" sz="2800" dirty="0" smtClean="0"/>
              <a:t>Palette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62492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150</Words>
  <Application>Microsoft Office PowerPoint</Application>
  <PresentationFormat>ワイド画面</PresentationFormat>
  <Paragraphs>19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ドン・キホーテグループ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佐竹 英師_0109788</dc:creator>
  <cp:lastModifiedBy>佐竹 英師_0109788</cp:lastModifiedBy>
  <cp:revision>5</cp:revision>
  <dcterms:created xsi:type="dcterms:W3CDTF">2025-07-22T07:15:09Z</dcterms:created>
  <dcterms:modified xsi:type="dcterms:W3CDTF">2025-07-22T08:51:31Z</dcterms:modified>
</cp:coreProperties>
</file>